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06E2E-4FFC-497F-A079-9030C7494690}" type="datetimeFigureOut">
              <a:rPr lang="pt-BR" smtClean="0"/>
              <a:t>19/06/2025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68CF3-31E2-449C-A6E8-8314E70A18F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92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68CF3-31E2-449C-A6E8-8314E70A18F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7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BC92DDD-D65E-4140-BF84-BE0CA2D1C18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F773969-D3CB-4E08-A6B3-686020819593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312DC8-8039-4073-A85B-9B6B802941E8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7343649-356D-4F33-A7D3-7ACFABE41A89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84DA044-1B63-4E06-B3C0-C9AC6E37BBD7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4820301-8CFD-4A8A-99A3-0268FA282FDE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22C153-B20B-458A-BACB-20FF1B3FD098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185CA7E-EE3F-440D-A0A4-F48F98919536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08E244-77FC-4D12-BAC1-6B3CFD443CD7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A14F1B8-6B7D-48DD-9AEC-E2EFCACA7333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419311C-6576-4A58-AFC3-AB07C0C584A4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E98A455-D75C-4016-998C-3E39D17B1AAC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85F4A56-A25B-4305-8ED6-6580524BD81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8FDDCD1-DCF8-4453-9557-CFA22F9E235D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DEB9E52-2222-4689-9639-9BF33365573A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126E175-CA2F-4306-AF70-9BF4147A9D2D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79A5676-FA07-4951-B6D5-489D6CA80D2D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F76C46C-3074-438B-BBDB-B3F7B238EA04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66CEB3A-181B-4513-8872-287E1A3F5B00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DD06256-ECB0-4BEA-BA03-AC769A947154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074F9E0-9AB5-49C8-8176-7645DAB7E64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332266-A0A4-4ED0-BB92-E4C4EF45182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8B865A3-C072-40E9-B206-C6646608E2FB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6A33D99-630A-49CE-8738-9CC8C371E717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Calibri"/>
              </a:rPr>
              <a:t>Clique para editar o estilo do título mestre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os estilos do texto mestre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pt-BR" sz="2800" b="0" strike="noStrike" spc="-1">
                <a:solidFill>
                  <a:srgbClr val="000000"/>
                </a:solidFill>
                <a:latin typeface="Calibri"/>
              </a:rPr>
              <a:t>Segundo nível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Terceiro nível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Quarto nível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Quinto nível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 </a:t>
            </a:r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316817F-E21B-45A6-B109-A707B45FBFCB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Calibri"/>
              </a:rPr>
              <a:t>Clique para editar o estilo do título mestre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pt-BR" sz="12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pt-BR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80DDF34-E131-456A-9D5F-66F48C7D541B}" type="slidenum">
              <a:rPr lang="pt-BR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Calibri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400" b="0" strike="noStrike" spc="-1">
                <a:solidFill>
                  <a:srgbClr val="000000"/>
                </a:solidFill>
                <a:latin typeface="Calibri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Calibri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Espaço Reservado para Conteúdo 2"/>
          <p:cNvSpPr/>
          <p:nvPr/>
        </p:nvSpPr>
        <p:spPr>
          <a:xfrm>
            <a:off x="611820" y="1755862"/>
            <a:ext cx="7920360" cy="15074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 dirty="0">
                <a:solidFill>
                  <a:srgbClr val="8B8B8B"/>
                </a:solidFill>
                <a:latin typeface="Calibri"/>
              </a:rPr>
              <a:t>Slide 1: Apresentação </a:t>
            </a: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8B8B8B"/>
                </a:solidFill>
                <a:latin typeface="Calibri"/>
              </a:rPr>
              <a:t>(linha temática, título, instituição de origem e autores )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:a16="http://schemas.microsoft.com/office/drawing/2014/main" id="{3A63C5A5-9710-1407-C973-78E64F8DD0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  <a:effectLst>
            <a:reflection blurRad="304800" stA="82000" endPos="8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 dirty="0">
                <a:solidFill>
                  <a:srgbClr val="8B8B8B"/>
                </a:solidFill>
                <a:latin typeface="Calibri"/>
              </a:rPr>
              <a:t>Slide 2: Justificativa</a:t>
            </a: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1F33C3BF-E2BB-EC7B-A557-8D57C6C99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>
                <a:solidFill>
                  <a:srgbClr val="8B8B8B"/>
                </a:solidFill>
                <a:latin typeface="Calibri"/>
              </a:rPr>
              <a:t>Slide 3: Objetivos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AF7161AB-5381-6D0A-33BE-1EF4007C07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>
                <a:solidFill>
                  <a:srgbClr val="8B8B8B"/>
                </a:solidFill>
                <a:latin typeface="Calibri"/>
              </a:rPr>
              <a:t>Slide 4: Metodologia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5F9D8E6F-5C50-F0C6-E7A6-9217E3DEF5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>
                <a:solidFill>
                  <a:srgbClr val="8B8B8B"/>
                </a:solidFill>
                <a:latin typeface="Calibri"/>
              </a:rPr>
              <a:t>Slide 5 a 7: Desenvolvimento 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pt-BR" sz="2000" b="1" strike="noStrike" spc="-1">
                <a:solidFill>
                  <a:srgbClr val="8B8B8B"/>
                </a:solidFill>
                <a:latin typeface="Calibri"/>
              </a:rPr>
              <a:t>(público alvo,  local, atividades realizadas e  resultados)</a:t>
            </a:r>
            <a:endParaRPr lang="pt-BR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8D7AF560-51B7-83CE-BA68-435C7BAE3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>
                <a:solidFill>
                  <a:srgbClr val="8B8B8B"/>
                </a:solidFill>
                <a:latin typeface="Calibri"/>
              </a:rPr>
              <a:t>Slide 9: Considerações finais 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2BD465D2-F87B-E8C5-AEA5-78277BC17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>
                <a:solidFill>
                  <a:srgbClr val="8B8B8B"/>
                </a:solidFill>
                <a:latin typeface="Calibri"/>
              </a:rPr>
              <a:t>Slide 8: Referências Bibliográficas</a:t>
            </a: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6F5CE1D8-49E0-319F-5C5D-2DAE681E4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Espaço Reservado para Conteúdo 2"/>
          <p:cNvSpPr/>
          <p:nvPr/>
        </p:nvSpPr>
        <p:spPr>
          <a:xfrm>
            <a:off x="683640" y="1772640"/>
            <a:ext cx="7920360" cy="416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 dirty="0">
                <a:solidFill>
                  <a:srgbClr val="8B8B8B"/>
                </a:solidFill>
                <a:latin typeface="Calibri"/>
              </a:rPr>
              <a:t>Contato: endereço de e-mail</a:t>
            </a: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250BD5B5-72A2-BCBB-7794-7E5285611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11"/>
          <a:stretch>
            <a:fillRect/>
          </a:stretch>
        </p:blipFill>
        <p:spPr>
          <a:xfrm>
            <a:off x="0" y="0"/>
            <a:ext cx="9144000" cy="14261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</TotalTime>
  <Words>61</Words>
  <Application>Microsoft Office PowerPoint</Application>
  <PresentationFormat>Apresentação na tela (4:3)</PresentationFormat>
  <Paragraphs>14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6" baseType="lpstr">
      <vt:lpstr>Aptos</vt:lpstr>
      <vt:lpstr>Arial</vt:lpstr>
      <vt:lpstr>Calibri</vt:lpstr>
      <vt:lpstr>Symbol</vt:lpstr>
      <vt:lpstr>Times New Roman</vt:lpstr>
      <vt:lpstr>Wingdings</vt:lpstr>
      <vt:lpstr>Tema do Office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Thiene Pelosi Cassiavillani</dc:creator>
  <dc:description/>
  <cp:lastModifiedBy>Bruno Camargo Canesso</cp:lastModifiedBy>
  <cp:revision>30</cp:revision>
  <cp:lastPrinted>2019-04-30T13:34:58Z</cp:lastPrinted>
  <dcterms:created xsi:type="dcterms:W3CDTF">2019-04-17T11:57:04Z</dcterms:created>
  <dcterms:modified xsi:type="dcterms:W3CDTF">2025-06-19T20:15:33Z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8</vt:i4>
  </property>
</Properties>
</file>